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media2.wav" ContentType="audio/wav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007577127" r:id="rId3"/>
    <p:sldId id="2007577135" r:id="rId4"/>
    <p:sldId id="2007577123" r:id="rId5"/>
    <p:sldId id="2007577154" r:id="rId6"/>
    <p:sldId id="2007577137" r:id="rId7"/>
    <p:sldId id="2007577143" r:id="rId8"/>
    <p:sldId id="2007577145" r:id="rId9"/>
    <p:sldId id="322" r:id="rId10"/>
    <p:sldId id="2007577138" r:id="rId11"/>
    <p:sldId id="2007577130" r:id="rId12"/>
    <p:sldId id="2007577153" r:id="rId13"/>
    <p:sldId id="2007577129" r:id="rId14"/>
    <p:sldId id="2007577132" r:id="rId15"/>
    <p:sldId id="2007577134" r:id="rId16"/>
    <p:sldId id="200757714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0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3B765-ED6C-4A18-9FE3-60A570E2E26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BC16A-FB84-4CDA-8AC8-88FBDE8F0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7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895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7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7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7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8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42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2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Kỳ</a:t>
            </a:r>
            <a:r>
              <a:rPr lang="vi-VN" dirty="0"/>
              <a:t> nhông: </a:t>
            </a:r>
            <a:r>
              <a:rPr lang="vi-VN" dirty="0" err="1"/>
              <a:t>loài</a:t>
            </a:r>
            <a:r>
              <a:rPr lang="vi-VN" dirty="0"/>
              <a:t> </a:t>
            </a:r>
            <a:r>
              <a:rPr lang="vi-VN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lưỡng</a:t>
            </a:r>
            <a:r>
              <a:rPr lang="en-US" dirty="0"/>
              <a:t> </a:t>
            </a:r>
            <a:r>
              <a:rPr lang="en-US" dirty="0" err="1"/>
              <a:t>cư</a:t>
            </a:r>
            <a:r>
              <a:rPr lang="en-US" dirty="0"/>
              <a:t>, da </a:t>
            </a:r>
            <a:r>
              <a:rPr lang="en-US" dirty="0" err="1"/>
              <a:t>ẩm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thấm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MT </a:t>
            </a:r>
            <a:r>
              <a:rPr lang="en-US" dirty="0" err="1"/>
              <a:t>mát</a:t>
            </a:r>
            <a:r>
              <a:rPr lang="en-US" dirty="0"/>
              <a:t> </a:t>
            </a:r>
            <a:r>
              <a:rPr lang="en-US" dirty="0" err="1"/>
              <a:t>mẻ</a:t>
            </a:r>
            <a:r>
              <a:rPr lang="en-US" dirty="0"/>
              <a:t>, </a:t>
            </a:r>
            <a:r>
              <a:rPr lang="en-US" dirty="0" err="1"/>
              <a:t>ẩm</a:t>
            </a:r>
            <a:r>
              <a:rPr lang="en-US" dirty="0"/>
              <a:t> </a:t>
            </a:r>
            <a:r>
              <a:rPr lang="en-US" dirty="0" err="1"/>
              <a:t>ướt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4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Chim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gõ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kiến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loài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đầu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vệt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màu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cam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đỏ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​​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mỏ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cứng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dùng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khoan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gõ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cây,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lưỡi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dính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lấy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thức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ăn (côn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trùng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ấu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trùng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BC16A-FB84-4CDA-8AC8-88FBDE8F0E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1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CF239B-8BDE-DF65-D46D-F939C933D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315350B-CBD3-3A8F-2AEE-94787A099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1C48532-EBAE-47F0-8252-EA701EAF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80DA244-43A8-A3EB-35FD-B5A579D3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3DBE8F3-E2A1-8990-1077-FDADDBB5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A781EA4-3EE2-E5C0-BF2A-DD3E0D2A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F3E3412-22A4-C256-44D3-84461FB6E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4F01AA2-BADD-FD37-6949-1C6FF84E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6D40ABF-8125-2BA5-9277-22F98974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EF65317-9769-E415-4186-5F8E81EB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B64D1D2-3CA2-0FC2-DA70-5EF9CE974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ECF645F-DF4B-DDA8-17E8-C45288F57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98F4FDF-D02A-AF6E-BEB3-B5BA862B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8CF6741-2707-D7CB-9E95-6DCBFBCB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CE68C6-ED8C-2747-3AB1-C0201950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46343F-BC40-AF4A-3EA9-0078B022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EFB5CE6-DF92-634D-7B0C-F780D7092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2C6AE90-B0B0-02B7-5814-6F3E6E98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A244632-383A-BCD4-5F68-F8D1E05D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15A9179-CB34-4032-910D-28016562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5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F7374F0-5A39-63CE-852A-FB9BCC14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6819C87-24BF-61FD-AB02-715DE866C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145CD14-9BD9-C880-073C-A1804B3A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189D5E8-0A37-2B3A-AF29-DBACCCCD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EE772CA-F961-8E8E-E1F6-4A387240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DBE7B58-AB92-1B77-C0EE-2E8EC410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7CF3BB-F279-E0CD-5EAC-BC2E06860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6424596-F792-9424-59D6-9D2DE11B2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8AA3E5E-8D1D-CF2F-F82B-0DAC36875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F98AB44-031E-3977-DCBE-990B540D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ACFB480-089E-0AD5-0D22-85CADE96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24D1CDE-5313-8023-4CFE-D3AF0970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54DA0D8-8D76-0567-803D-BC100C520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5EF54F7-1093-CFDA-F940-C4F8BACE6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1F830E21-DCB1-0CB4-31BB-EB82D3BB9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E8B402F5-AB77-A750-EC93-365DDD8D5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9C4675F-0FAD-FEDD-A76F-6026651C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347EA3D-EBC0-020D-2D6D-E4E67D40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12B00A7C-4196-B563-DE3C-49B4D1BB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430B0D-9721-5AD0-02C1-DDB10BC3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AB28E46-68B9-88F1-1813-305B489BD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B2396CB-45FF-F110-A9F5-7ED2D678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DBA8AA5-3B66-F708-47F4-FA3D511C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DBC6E83-7618-2AAD-EAF2-0466BBAB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51FDA60-3CA2-0A34-94DA-AB32570F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778D790-6D9C-9414-1076-A7BF7B83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4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FB1C85C-5CF3-A96E-10A4-1F5D5028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2466652-013D-1D96-F4D7-CD9AB711B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263F4B8-2BFC-0996-74BE-5C2FCA90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0B25BBD-47AC-7FF7-7CC0-515DC2AF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C9CA512-99B4-0F0B-CA0C-30AF259D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B6156B9-A835-34C1-143E-F43B2C22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09D83E-8404-D38F-830D-7ED8A012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C2873E4-6C83-307A-D894-1D717F93F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AD2E861-438A-40D3-EF17-944D9839C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5FB1E53-D4AD-DC33-D3DD-1EC9583F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88EE436-8E8D-02DD-D2C0-54728B12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48E0693-59C9-6C6B-C0B2-2CD3C9D6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FD9E2DC1-2E8F-822C-E539-7B377253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498D0E4-AE7D-4286-70C6-24DF0E178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067A0E6-32D2-42BC-B52A-DD3325EB6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3171-C9A9-4B7D-8E54-72C5E8FABD5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FF591F0-25E9-01CA-8F18-576B839E9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E04AB9A-E4D2-FDC6-A8D3-AEDBAC2EA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A73-7E1B-4051-AB24-2B584B09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8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8637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15.jpg"/><Relationship Id="rId2" Type="http://schemas.openxmlformats.org/officeDocument/2006/relationships/audio" Target="NULL" TargetMode="Externa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2.png"/><Relationship Id="rId23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8.jfif"/><Relationship Id="rId5" Type="http://schemas.openxmlformats.org/officeDocument/2006/relationships/image" Target="../media/image4.png"/><Relationship Id="rId10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notesSlide" Target="../notesSlides/notesSlide5.xml"/><Relationship Id="rId7" Type="http://schemas.openxmlformats.org/officeDocument/2006/relationships/slide" Target="slide8.xml"/><Relationship Id="rId12" Type="http://schemas.openxmlformats.org/officeDocument/2006/relationships/image" Target="../media/image8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7.jpg"/><Relationship Id="rId5" Type="http://schemas.openxmlformats.org/officeDocument/2006/relationships/image" Target="../media/image4.png"/><Relationship Id="rId10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wav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10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notesSlide" Target="../notesSlides/notesSlide7.xml"/><Relationship Id="rId7" Type="http://schemas.openxmlformats.org/officeDocument/2006/relationships/slide" Target="slide8.xml"/><Relationship Id="rId12" Type="http://schemas.openxmlformats.org/officeDocument/2006/relationships/image" Target="../media/image8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11" Type="http://schemas.openxmlformats.org/officeDocument/2006/relationships/image" Target="../media/image7.jpg"/><Relationship Id="rId5" Type="http://schemas.openxmlformats.org/officeDocument/2006/relationships/image" Target="../media/image4.png"/><Relationship Id="rId10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8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slide" Target="slide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3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089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657" y="515139"/>
            <a:ext cx="9771230" cy="613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657" y="515139"/>
            <a:ext cx="9771230" cy="6171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787" y="485994"/>
            <a:ext cx="9771229" cy="6163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724" y="515139"/>
            <a:ext cx="9771228" cy="627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724" y="515139"/>
            <a:ext cx="9771228" cy="6171302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11"/>
          <a:srcRect l="57261" t="30608" r="4341" b="26050"/>
          <a:stretch/>
        </p:blipFill>
        <p:spPr>
          <a:xfrm>
            <a:off x="1069722" y="477810"/>
            <a:ext cx="9771228" cy="6157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3851" y="489352"/>
            <a:ext cx="9771228" cy="61339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191" y="515139"/>
            <a:ext cx="9771228" cy="6042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320" y="547909"/>
            <a:ext cx="9771228" cy="6046701"/>
          </a:xfrm>
          <a:prstGeom prst="rect">
            <a:avLst/>
          </a:prstGeom>
        </p:spPr>
      </p:pic>
      <p:pic>
        <p:nvPicPr>
          <p:cNvPr id="17" name="african-inspiration-329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st="334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82400" y="6248400"/>
            <a:ext cx="609600" cy="609600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720" y="496963"/>
            <a:ext cx="9888890" cy="61894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9124" y="519194"/>
            <a:ext cx="9912424" cy="62283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189" y="416699"/>
            <a:ext cx="9841827" cy="62597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7958" y="559153"/>
            <a:ext cx="9747694" cy="60090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2655" y="514877"/>
            <a:ext cx="9830057" cy="61496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63881" y="22246"/>
            <a:ext cx="5871578" cy="36367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22246"/>
            <a:ext cx="6229180" cy="36285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9557" y="3659001"/>
            <a:ext cx="4777537" cy="30482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71529" y="3647836"/>
            <a:ext cx="4538973" cy="31774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71" y="3641954"/>
            <a:ext cx="2931457" cy="3157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4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89"/>
    </mc:Choice>
    <mc:Fallback xmlns="">
      <p:transition spd="slow" advTm="9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72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8044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0AFED7-0582-4C55-80F8-337E80DD1CDF}"/>
              </a:ext>
            </a:extLst>
          </p:cNvPr>
          <p:cNvSpPr txBox="1"/>
          <p:nvPr/>
        </p:nvSpPr>
        <p:spPr>
          <a:xfrm>
            <a:off x="668740" y="288235"/>
            <a:ext cx="10623656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7DEDBDA-76EF-4201-96C9-D00CC69B7492}"/>
              </a:ext>
            </a:extLst>
          </p:cNvPr>
          <p:cNvCxnSpPr>
            <a:cxnSpLocks/>
          </p:cNvCxnSpPr>
          <p:nvPr/>
        </p:nvCxnSpPr>
        <p:spPr>
          <a:xfrm>
            <a:off x="1344878" y="882498"/>
            <a:ext cx="7720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687A850-47B3-4B8B-8BA6-8851DF59D46D}"/>
              </a:ext>
            </a:extLst>
          </p:cNvPr>
          <p:cNvCxnSpPr>
            <a:cxnSpLocks/>
          </p:cNvCxnSpPr>
          <p:nvPr/>
        </p:nvCxnSpPr>
        <p:spPr>
          <a:xfrm>
            <a:off x="1861545" y="1510877"/>
            <a:ext cx="12370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BA9281B-8E2B-4091-AF67-E2365E4BAD20}"/>
              </a:ext>
            </a:extLst>
          </p:cNvPr>
          <p:cNvSpPr txBox="1"/>
          <p:nvPr/>
        </p:nvSpPr>
        <p:spPr>
          <a:xfrm>
            <a:off x="1344878" y="1900216"/>
            <a:ext cx="763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96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741EF5-6A08-417D-8F9A-7C56DF6160A6}"/>
              </a:ext>
            </a:extLst>
          </p:cNvPr>
          <p:cNvSpPr txBox="1"/>
          <p:nvPr/>
        </p:nvSpPr>
        <p:spPr>
          <a:xfrm>
            <a:off x="1441035" y="1707023"/>
            <a:ext cx="11273246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6930143" y="2067486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xmlns="" id="{07CCE8C1-9049-43AC-9F94-CD6FB93A1E6E}"/>
              </a:ext>
            </a:extLst>
          </p:cNvPr>
          <p:cNvSpPr/>
          <p:nvPr/>
        </p:nvSpPr>
        <p:spPr>
          <a:xfrm>
            <a:off x="7603659" y="3001646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xmlns="" id="{2B4F0144-E43A-4C40-AA62-8DD92F385C9D}"/>
              </a:ext>
            </a:extLst>
          </p:cNvPr>
          <p:cNvSpPr/>
          <p:nvPr/>
        </p:nvSpPr>
        <p:spPr>
          <a:xfrm>
            <a:off x="7251054" y="3900088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411549F6-4CC0-440E-9D2D-AE75DCDC8EF4}"/>
              </a:ext>
            </a:extLst>
          </p:cNvPr>
          <p:cNvSpPr/>
          <p:nvPr/>
        </p:nvSpPr>
        <p:spPr>
          <a:xfrm>
            <a:off x="6286024" y="4817555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891FFB6-9975-2881-14D9-34160B88C6B7}"/>
              </a:ext>
            </a:extLst>
          </p:cNvPr>
          <p:cNvSpPr txBox="1"/>
          <p:nvPr/>
        </p:nvSpPr>
        <p:spPr>
          <a:xfrm>
            <a:off x="-552450" y="81177"/>
            <a:ext cx="1226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549B37B9-1FD0-0287-6144-D8048C79170E}"/>
              </a:ext>
            </a:extLst>
          </p:cNvPr>
          <p:cNvCxnSpPr>
            <a:cxnSpLocks/>
          </p:cNvCxnSpPr>
          <p:nvPr/>
        </p:nvCxnSpPr>
        <p:spPr>
          <a:xfrm>
            <a:off x="3923071" y="1281506"/>
            <a:ext cx="33279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xmlns="" id="{5FC20643-1CD3-B8A8-767C-BD639DD4C4A0}"/>
              </a:ext>
            </a:extLst>
          </p:cNvPr>
          <p:cNvCxnSpPr>
            <a:cxnSpLocks/>
          </p:cNvCxnSpPr>
          <p:nvPr/>
        </p:nvCxnSpPr>
        <p:spPr>
          <a:xfrm>
            <a:off x="792766" y="699816"/>
            <a:ext cx="10262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xmlns="" id="{D885516F-E313-943D-B343-F65E3B5CCE00}"/>
              </a:ext>
            </a:extLst>
          </p:cNvPr>
          <p:cNvCxnSpPr>
            <a:cxnSpLocks/>
          </p:cNvCxnSpPr>
          <p:nvPr/>
        </p:nvCxnSpPr>
        <p:spPr>
          <a:xfrm>
            <a:off x="2056213" y="699816"/>
            <a:ext cx="8660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923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C092D2-FEA6-42EF-84CF-A9CFABB8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78144B-1007-29BE-3FA8-2FED5472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4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à Trống Mèo Con Và Cún Con - Nhà Em Có Con Gà Trố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8D1DBCDF-CBF9-E850-ABCC-4621DA7A8E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xmlns="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9"/>
            <a:ext cx="12106868" cy="5862327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83372" y="-105804"/>
            <a:ext cx="1080332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90419CC-2514-4CFF-9308-23FB9AB945D8}"/>
              </a:ext>
            </a:extLst>
          </p:cNvPr>
          <p:cNvCxnSpPr>
            <a:cxnSpLocks/>
          </p:cNvCxnSpPr>
          <p:nvPr/>
        </p:nvCxnSpPr>
        <p:spPr>
          <a:xfrm>
            <a:off x="1122781" y="739145"/>
            <a:ext cx="1296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DD047CD-CC83-4A07-93C6-6F0865F50B3B}"/>
              </a:ext>
            </a:extLst>
          </p:cNvPr>
          <p:cNvCxnSpPr>
            <a:cxnSpLocks/>
          </p:cNvCxnSpPr>
          <p:nvPr/>
        </p:nvCxnSpPr>
        <p:spPr>
          <a:xfrm>
            <a:off x="3211630" y="726707"/>
            <a:ext cx="4211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8FA103-394F-49C9-B21A-812F3724787C}"/>
              </a:ext>
            </a:extLst>
          </p:cNvPr>
          <p:cNvSpPr/>
          <p:nvPr/>
        </p:nvSpPr>
        <p:spPr>
          <a:xfrm>
            <a:off x="966842" y="2313605"/>
            <a:ext cx="1933674" cy="810596"/>
          </a:xfrm>
          <a:prstGeom prst="wedgeEllipseCallout">
            <a:avLst>
              <a:gd name="adj1" fmla="val -26477"/>
              <a:gd name="adj2" fmla="val 947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09312770-290C-4970-A792-A03FC21D75A2}"/>
              </a:ext>
            </a:extLst>
          </p:cNvPr>
          <p:cNvSpPr/>
          <p:nvPr/>
        </p:nvSpPr>
        <p:spPr>
          <a:xfrm>
            <a:off x="4535464" y="2313604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426D5E24-CC3D-459B-811C-BDA6B6725648}"/>
              </a:ext>
            </a:extLst>
          </p:cNvPr>
          <p:cNvSpPr/>
          <p:nvPr/>
        </p:nvSpPr>
        <p:spPr>
          <a:xfrm>
            <a:off x="6916969" y="2772301"/>
            <a:ext cx="2018410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7" name="Speech Bubble: Oval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929A89-F35C-46CC-ABD1-D4883C426E5B}"/>
              </a:ext>
            </a:extLst>
          </p:cNvPr>
          <p:cNvSpPr/>
          <p:nvPr/>
        </p:nvSpPr>
        <p:spPr>
          <a:xfrm>
            <a:off x="7926174" y="989502"/>
            <a:ext cx="2764501" cy="643486"/>
          </a:xfrm>
          <a:prstGeom prst="wedgeEllipseCallout">
            <a:avLst>
              <a:gd name="adj1" fmla="val -5207"/>
              <a:gd name="adj2" fmla="val 163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05A8A64E-6BA3-465F-8518-FB55648CD810}"/>
              </a:ext>
            </a:extLst>
          </p:cNvPr>
          <p:cNvSpPr/>
          <p:nvPr/>
        </p:nvSpPr>
        <p:spPr>
          <a:xfrm>
            <a:off x="10792022" y="574989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8C892003-1915-4E9E-89C4-9A0E09E57C96}"/>
              </a:ext>
            </a:extLst>
          </p:cNvPr>
          <p:cNvSpPr/>
          <p:nvPr/>
        </p:nvSpPr>
        <p:spPr>
          <a:xfrm>
            <a:off x="9179129" y="4397146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77DFBBD1-9963-0C24-A514-EA394D029208}"/>
              </a:ext>
            </a:extLst>
          </p:cNvPr>
          <p:cNvSpPr/>
          <p:nvPr/>
        </p:nvSpPr>
        <p:spPr>
          <a:xfrm>
            <a:off x="4321933" y="3540769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F7B1AC4A-BF74-BAC5-37B2-CDB01FFD9EC9}"/>
              </a:ext>
            </a:extLst>
          </p:cNvPr>
          <p:cNvSpPr/>
          <p:nvPr/>
        </p:nvSpPr>
        <p:spPr>
          <a:xfrm>
            <a:off x="1953589" y="3876675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B081FE7-EAC3-AC7E-DD54-0F7A2F158F12}"/>
              </a:ext>
            </a:extLst>
          </p:cNvPr>
          <p:cNvSpPr/>
          <p:nvPr/>
        </p:nvSpPr>
        <p:spPr>
          <a:xfrm>
            <a:off x="7335214" y="4484820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23DCC51-3C86-3854-8216-4A4EF7247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460" y="5381679"/>
            <a:ext cx="426757" cy="3718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6124F8B-1867-58D1-0D51-5DED3E256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1419" y="1611188"/>
            <a:ext cx="426757" cy="3718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67178D3D-D57E-D388-DD85-B06963CFD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461" y="2431577"/>
            <a:ext cx="426757" cy="371888"/>
          </a:xfrm>
          <a:prstGeom prst="rect">
            <a:avLst/>
          </a:prstGeom>
        </p:spPr>
      </p:pic>
      <p:pic>
        <p:nvPicPr>
          <p:cNvPr id="13" name="Chỗ dành sẵn cho Nội dung 5" descr="Ảnh có chứa bò sát, cỏ, thằn lằn, ngoài trời&#10;&#10;Mô tả được tạo tự động">
            <a:extLst>
              <a:ext uri="{FF2B5EF4-FFF2-40B4-BE49-F238E27FC236}">
                <a16:creationId xmlns:a16="http://schemas.microsoft.com/office/drawing/2014/main" xmlns="" id="{31D17F81-6799-CF37-F982-E64B76E5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1576" b="2"/>
          <a:stretch/>
        </p:blipFill>
        <p:spPr>
          <a:xfrm>
            <a:off x="398886" y="7769796"/>
            <a:ext cx="3517119" cy="3675536"/>
          </a:xfrm>
          <a:prstGeom prst="rect">
            <a:avLst/>
          </a:prstGeom>
        </p:spPr>
      </p:pic>
      <p:pic>
        <p:nvPicPr>
          <p:cNvPr id="20" name="Chỗ dành sẵn cho Nội dung 4" descr="Ảnh có chứa bò sát, thằn lằn">
            <a:extLst>
              <a:ext uri="{FF2B5EF4-FFF2-40B4-BE49-F238E27FC236}">
                <a16:creationId xmlns:a16="http://schemas.microsoft.com/office/drawing/2014/main" xmlns="" id="{63FD7C89-DC02-5E50-3E8F-9E948D5094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32566" b="-2"/>
          <a:stretch/>
        </p:blipFill>
        <p:spPr>
          <a:xfrm>
            <a:off x="4224930" y="7759224"/>
            <a:ext cx="3537345" cy="3696679"/>
          </a:xfrm>
          <a:prstGeom prst="rect">
            <a:avLst/>
          </a:prstGeom>
        </p:spPr>
      </p:pic>
      <p:pic>
        <p:nvPicPr>
          <p:cNvPr id="21" name="Hình ảnh 20" descr="Ảnh có chứa bò sát, thằn lằn&#10;&#10;Mô tả được tạo tự động">
            <a:extLst>
              <a:ext uri="{FF2B5EF4-FFF2-40B4-BE49-F238E27FC236}">
                <a16:creationId xmlns:a16="http://schemas.microsoft.com/office/drawing/2014/main" xmlns="" id="{14C3E848-F960-05DA-112C-44BA40AFC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20162" b="1"/>
          <a:stretch/>
        </p:blipFill>
        <p:spPr>
          <a:xfrm>
            <a:off x="8076590" y="7771115"/>
            <a:ext cx="3517120" cy="3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83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2491;p64"/>
          <p:cNvSpPr/>
          <p:nvPr/>
        </p:nvSpPr>
        <p:spPr>
          <a:xfrm>
            <a:off x="301743" y="1335494"/>
            <a:ext cx="4275791" cy="89764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" name="Group 51"/>
          <p:cNvGrpSpPr/>
          <p:nvPr/>
        </p:nvGrpSpPr>
        <p:grpSpPr>
          <a:xfrm>
            <a:off x="4677649" y="285069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4771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THĂNG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7046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 HƯƠNG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1052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HẢI NAM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9" y="43892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NHẬT NAM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477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63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THẢO 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502411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PHƯƠNG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464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HÀ PHƯƠNG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2226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KHÁNH NGỌC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22629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NGỌC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863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448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PHÚC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743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GIA PHÚC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6025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TÙNG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7360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TÙNG LÂM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1159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 HIỀN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857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NGỌC ANH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55597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FF"/>
                  </a:solidFill>
                </a:rPr>
                <a:t> N BẢO NGỌC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1108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TẠ NGỌC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9521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TRƯỜNG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79534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HÀ LINH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783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TRÚC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9207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MAI ANH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706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 QUỲNH ANH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3613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HOÀNG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4236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LAN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5470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HỒNG NGỌC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58338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KHÔI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42002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3976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7030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THU TRANG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9243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QUÝ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783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UYÊN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469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THUẬN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8798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VÂN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1145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HƯNG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93" y="146101"/>
            <a:ext cx="2047996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1392" y="576444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74815" y="1274645"/>
            <a:ext cx="440070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 MAY MẮN</a:t>
            </a:r>
          </a:p>
        </p:txBody>
      </p:sp>
      <p:sp>
        <p:nvSpPr>
          <p:cNvPr id="2" name="Oval 1"/>
          <p:cNvSpPr/>
          <p:nvPr/>
        </p:nvSpPr>
        <p:spPr>
          <a:xfrm>
            <a:off x="7210725" y="2825347"/>
            <a:ext cx="1378220" cy="13620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Mũi tên: Phải 2">
            <a:hlinkClick r:id="" action="ppaction://noaction"/>
            <a:extLst>
              <a:ext uri="{FF2B5EF4-FFF2-40B4-BE49-F238E27FC236}">
                <a16:creationId xmlns:a16="http://schemas.microsoft.com/office/drawing/2014/main" xmlns="" id="{3B1D0B26-405E-C5D4-4EB5-13559B65636B}"/>
              </a:ext>
            </a:extLst>
          </p:cNvPr>
          <p:cNvSpPr/>
          <p:nvPr/>
        </p:nvSpPr>
        <p:spPr>
          <a:xfrm>
            <a:off x="274815" y="6387327"/>
            <a:ext cx="825988" cy="32957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xmlns="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9"/>
            <a:ext cx="12106868" cy="5862327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83372" y="-105804"/>
            <a:ext cx="1080332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90419CC-2514-4CFF-9308-23FB9AB945D8}"/>
              </a:ext>
            </a:extLst>
          </p:cNvPr>
          <p:cNvCxnSpPr>
            <a:cxnSpLocks/>
          </p:cNvCxnSpPr>
          <p:nvPr/>
        </p:nvCxnSpPr>
        <p:spPr>
          <a:xfrm>
            <a:off x="1122781" y="739145"/>
            <a:ext cx="1296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DD047CD-CC83-4A07-93C6-6F0865F50B3B}"/>
              </a:ext>
            </a:extLst>
          </p:cNvPr>
          <p:cNvCxnSpPr>
            <a:cxnSpLocks/>
          </p:cNvCxnSpPr>
          <p:nvPr/>
        </p:nvCxnSpPr>
        <p:spPr>
          <a:xfrm>
            <a:off x="3282411" y="706763"/>
            <a:ext cx="398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8FA103-394F-49C9-B21A-812F3724787C}"/>
              </a:ext>
            </a:extLst>
          </p:cNvPr>
          <p:cNvSpPr/>
          <p:nvPr/>
        </p:nvSpPr>
        <p:spPr>
          <a:xfrm>
            <a:off x="966842" y="2313605"/>
            <a:ext cx="1758872" cy="810596"/>
          </a:xfrm>
          <a:prstGeom prst="wedgeEllipseCallout">
            <a:avLst>
              <a:gd name="adj1" fmla="val -26477"/>
              <a:gd name="adj2" fmla="val 947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09312770-290C-4970-A792-A03FC21D75A2}"/>
              </a:ext>
            </a:extLst>
          </p:cNvPr>
          <p:cNvSpPr/>
          <p:nvPr/>
        </p:nvSpPr>
        <p:spPr>
          <a:xfrm>
            <a:off x="4535464" y="2313604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426D5E24-CC3D-459B-811C-BDA6B6725648}"/>
              </a:ext>
            </a:extLst>
          </p:cNvPr>
          <p:cNvSpPr/>
          <p:nvPr/>
        </p:nvSpPr>
        <p:spPr>
          <a:xfrm>
            <a:off x="6916969" y="2772301"/>
            <a:ext cx="2018410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7" name="Speech Bubble: Oval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59929A89-F35C-46CC-ABD1-D4883C426E5B}"/>
              </a:ext>
            </a:extLst>
          </p:cNvPr>
          <p:cNvSpPr/>
          <p:nvPr/>
        </p:nvSpPr>
        <p:spPr>
          <a:xfrm>
            <a:off x="7926174" y="989502"/>
            <a:ext cx="2764501" cy="643486"/>
          </a:xfrm>
          <a:prstGeom prst="wedgeEllipseCallout">
            <a:avLst>
              <a:gd name="adj1" fmla="val -5207"/>
              <a:gd name="adj2" fmla="val 163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05A8A64E-6BA3-465F-8518-FB55648CD810}"/>
              </a:ext>
            </a:extLst>
          </p:cNvPr>
          <p:cNvSpPr/>
          <p:nvPr/>
        </p:nvSpPr>
        <p:spPr>
          <a:xfrm>
            <a:off x="10792022" y="574989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8C892003-1915-4E9E-89C4-9A0E09E57C96}"/>
              </a:ext>
            </a:extLst>
          </p:cNvPr>
          <p:cNvSpPr/>
          <p:nvPr/>
        </p:nvSpPr>
        <p:spPr>
          <a:xfrm>
            <a:off x="9179129" y="4397146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77DFBBD1-9963-0C24-A514-EA394D029208}"/>
              </a:ext>
            </a:extLst>
          </p:cNvPr>
          <p:cNvSpPr/>
          <p:nvPr/>
        </p:nvSpPr>
        <p:spPr>
          <a:xfrm>
            <a:off x="4321933" y="3540769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F7B1AC4A-BF74-BAC5-37B2-CDB01FFD9EC9}"/>
              </a:ext>
            </a:extLst>
          </p:cNvPr>
          <p:cNvSpPr/>
          <p:nvPr/>
        </p:nvSpPr>
        <p:spPr>
          <a:xfrm>
            <a:off x="1953589" y="3876675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B081FE7-EAC3-AC7E-DD54-0F7A2F158F12}"/>
              </a:ext>
            </a:extLst>
          </p:cNvPr>
          <p:cNvSpPr/>
          <p:nvPr/>
        </p:nvSpPr>
        <p:spPr>
          <a:xfrm>
            <a:off x="7335214" y="4484820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23DCC51-3C86-3854-8216-4A4EF7247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0" y="5381679"/>
            <a:ext cx="426757" cy="3718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6124F8B-1867-58D1-0D51-5DED3E256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1419" y="1611188"/>
            <a:ext cx="426757" cy="3718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67178D3D-D57E-D388-DD85-B06963CFD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1" y="2431577"/>
            <a:ext cx="426757" cy="371888"/>
          </a:xfrm>
          <a:prstGeom prst="rect">
            <a:avLst/>
          </a:prstGeom>
        </p:spPr>
      </p:pic>
      <p:pic>
        <p:nvPicPr>
          <p:cNvPr id="13" name="Chỗ dành sẵn cho Nội dung 5" descr="Ảnh có chứa bò sát, cỏ, thằn lằn, ngoài trời&#10;&#10;Mô tả được tạo tự động">
            <a:extLst>
              <a:ext uri="{FF2B5EF4-FFF2-40B4-BE49-F238E27FC236}">
                <a16:creationId xmlns:a16="http://schemas.microsoft.com/office/drawing/2014/main" xmlns="" id="{31D17F81-6799-CF37-F982-E64B76E5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1576" b="2"/>
          <a:stretch/>
        </p:blipFill>
        <p:spPr>
          <a:xfrm>
            <a:off x="398886" y="7769796"/>
            <a:ext cx="3517119" cy="3675536"/>
          </a:xfrm>
          <a:prstGeom prst="rect">
            <a:avLst/>
          </a:prstGeom>
        </p:spPr>
      </p:pic>
      <p:pic>
        <p:nvPicPr>
          <p:cNvPr id="20" name="Chỗ dành sẵn cho Nội dung 4" descr="Ảnh có chứa bò sát, thằn lằn">
            <a:extLst>
              <a:ext uri="{FF2B5EF4-FFF2-40B4-BE49-F238E27FC236}">
                <a16:creationId xmlns:a16="http://schemas.microsoft.com/office/drawing/2014/main" xmlns="" id="{63FD7C89-DC02-5E50-3E8F-9E948D509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32566" b="-2"/>
          <a:stretch/>
        </p:blipFill>
        <p:spPr>
          <a:xfrm>
            <a:off x="4224930" y="7759224"/>
            <a:ext cx="3537345" cy="3696679"/>
          </a:xfrm>
          <a:prstGeom prst="rect">
            <a:avLst/>
          </a:prstGeom>
        </p:spPr>
      </p:pic>
      <p:pic>
        <p:nvPicPr>
          <p:cNvPr id="21" name="Hình ảnh 20" descr="Ảnh có chứa bò sát, thằn lằn&#10;&#10;Mô tả được tạo tự động">
            <a:extLst>
              <a:ext uri="{FF2B5EF4-FFF2-40B4-BE49-F238E27FC236}">
                <a16:creationId xmlns:a16="http://schemas.microsoft.com/office/drawing/2014/main" xmlns="" id="{14C3E848-F960-05DA-112C-44BA40AFCD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20162" b="1"/>
          <a:stretch/>
        </p:blipFill>
        <p:spPr>
          <a:xfrm>
            <a:off x="8076590" y="7771115"/>
            <a:ext cx="3517120" cy="3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30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2491;p64"/>
          <p:cNvSpPr/>
          <p:nvPr/>
        </p:nvSpPr>
        <p:spPr>
          <a:xfrm>
            <a:off x="301743" y="1335494"/>
            <a:ext cx="4275791" cy="89764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" name="Group 51"/>
          <p:cNvGrpSpPr/>
          <p:nvPr/>
        </p:nvGrpSpPr>
        <p:grpSpPr>
          <a:xfrm>
            <a:off x="4677649" y="285069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4771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THĂNG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7046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 HƯƠNG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1052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HẢI NAM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9" y="43892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NHẬT NAM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477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63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THẢO 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502411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PHƯƠNG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464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HÀ PHƯƠNG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22266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KHÁNH NGỌC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22629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NGỌC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863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448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MINH PHÚC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7433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GIA PHÚC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6025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TÙNG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7360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TÙNG LÂM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11598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MINH HIỀN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857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NGỌC ANH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55597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FF"/>
                  </a:solidFill>
                </a:rPr>
                <a:t> N BẢO NGỌC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1108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TẠ NGỌC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95213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TRƯỜNG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79534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HÀ LINH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7837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TRÚC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9207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MAI ANH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70666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 QUỲNH ANH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3613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HOÀNG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42364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LAN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5470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HỒNG NGỌC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58338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KHÔI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420025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39766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7030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THU TRANG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92439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QUÝ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78389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UYÊN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46901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THUẬN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87982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THANH VÂN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114550"/>
              <a:ext cx="20191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HƯNG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93" y="146101"/>
            <a:ext cx="2047996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28467" y="2856516"/>
            <a:ext cx="1295451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4917" y="-450819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74815" y="1274645"/>
            <a:ext cx="440070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 MAY MẮN</a:t>
            </a:r>
          </a:p>
        </p:txBody>
      </p:sp>
      <p:sp>
        <p:nvSpPr>
          <p:cNvPr id="2" name="Oval 1"/>
          <p:cNvSpPr/>
          <p:nvPr/>
        </p:nvSpPr>
        <p:spPr>
          <a:xfrm>
            <a:off x="7210725" y="2825347"/>
            <a:ext cx="1378220" cy="13620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Mũi tên: Phải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B1D0B26-405E-C5D4-4EB5-13559B65636B}"/>
              </a:ext>
            </a:extLst>
          </p:cNvPr>
          <p:cNvSpPr/>
          <p:nvPr/>
        </p:nvSpPr>
        <p:spPr>
          <a:xfrm>
            <a:off x="274815" y="6387327"/>
            <a:ext cx="825988" cy="32957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0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xmlns="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9"/>
            <a:ext cx="12106868" cy="5862327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83372" y="-105804"/>
            <a:ext cx="10803326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90419CC-2514-4CFF-9308-23FB9AB945D8}"/>
              </a:ext>
            </a:extLst>
          </p:cNvPr>
          <p:cNvCxnSpPr>
            <a:cxnSpLocks/>
          </p:cNvCxnSpPr>
          <p:nvPr/>
        </p:nvCxnSpPr>
        <p:spPr>
          <a:xfrm>
            <a:off x="1122781" y="739145"/>
            <a:ext cx="1296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DD047CD-CC83-4A07-93C6-6F0865F50B3B}"/>
              </a:ext>
            </a:extLst>
          </p:cNvPr>
          <p:cNvCxnSpPr>
            <a:cxnSpLocks/>
          </p:cNvCxnSpPr>
          <p:nvPr/>
        </p:nvCxnSpPr>
        <p:spPr>
          <a:xfrm>
            <a:off x="3282411" y="706763"/>
            <a:ext cx="398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Oval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8FA103-394F-49C9-B21A-812F3724787C}"/>
              </a:ext>
            </a:extLst>
          </p:cNvPr>
          <p:cNvSpPr/>
          <p:nvPr/>
        </p:nvSpPr>
        <p:spPr>
          <a:xfrm>
            <a:off x="966842" y="2313605"/>
            <a:ext cx="1758872" cy="810596"/>
          </a:xfrm>
          <a:prstGeom prst="wedgeEllipseCallout">
            <a:avLst>
              <a:gd name="adj1" fmla="val -26477"/>
              <a:gd name="adj2" fmla="val 947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09312770-290C-4970-A792-A03FC21D75A2}"/>
              </a:ext>
            </a:extLst>
          </p:cNvPr>
          <p:cNvSpPr/>
          <p:nvPr/>
        </p:nvSpPr>
        <p:spPr>
          <a:xfrm>
            <a:off x="4535464" y="2313604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426D5E24-CC3D-459B-811C-BDA6B6725648}"/>
              </a:ext>
            </a:extLst>
          </p:cNvPr>
          <p:cNvSpPr/>
          <p:nvPr/>
        </p:nvSpPr>
        <p:spPr>
          <a:xfrm>
            <a:off x="6916969" y="2772301"/>
            <a:ext cx="2018410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7" name="Speech Bubble: Oval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59929A89-F35C-46CC-ABD1-D4883C426E5B}"/>
              </a:ext>
            </a:extLst>
          </p:cNvPr>
          <p:cNvSpPr/>
          <p:nvPr/>
        </p:nvSpPr>
        <p:spPr>
          <a:xfrm>
            <a:off x="7926174" y="989502"/>
            <a:ext cx="2764501" cy="643486"/>
          </a:xfrm>
          <a:prstGeom prst="wedgeEllipseCallout">
            <a:avLst>
              <a:gd name="adj1" fmla="val -5207"/>
              <a:gd name="adj2" fmla="val 1635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05A8A64E-6BA3-465F-8518-FB55648CD810}"/>
              </a:ext>
            </a:extLst>
          </p:cNvPr>
          <p:cNvSpPr/>
          <p:nvPr/>
        </p:nvSpPr>
        <p:spPr>
          <a:xfrm>
            <a:off x="10792022" y="574989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8C892003-1915-4E9E-89C4-9A0E09E57C96}"/>
              </a:ext>
            </a:extLst>
          </p:cNvPr>
          <p:cNvSpPr/>
          <p:nvPr/>
        </p:nvSpPr>
        <p:spPr>
          <a:xfrm>
            <a:off x="9179129" y="4397146"/>
            <a:ext cx="1758872" cy="573206"/>
          </a:xfrm>
          <a:prstGeom prst="wedgeEllipseCallout">
            <a:avLst>
              <a:gd name="adj1" fmla="val -33460"/>
              <a:gd name="adj2" fmla="val 128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77DFBBD1-9963-0C24-A514-EA394D029208}"/>
              </a:ext>
            </a:extLst>
          </p:cNvPr>
          <p:cNvSpPr/>
          <p:nvPr/>
        </p:nvSpPr>
        <p:spPr>
          <a:xfrm>
            <a:off x="4321933" y="3540769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F7B1AC4A-BF74-BAC5-37B2-CDB01FFD9EC9}"/>
              </a:ext>
            </a:extLst>
          </p:cNvPr>
          <p:cNvSpPr/>
          <p:nvPr/>
        </p:nvSpPr>
        <p:spPr>
          <a:xfrm>
            <a:off x="1953589" y="3876675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B081FE7-EAC3-AC7E-DD54-0F7A2F158F12}"/>
              </a:ext>
            </a:extLst>
          </p:cNvPr>
          <p:cNvSpPr/>
          <p:nvPr/>
        </p:nvSpPr>
        <p:spPr>
          <a:xfrm>
            <a:off x="7335214" y="4484820"/>
            <a:ext cx="427061" cy="371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23DCC51-3C86-3854-8216-4A4EF7247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0" y="5381679"/>
            <a:ext cx="426757" cy="3718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6124F8B-1867-58D1-0D51-5DED3E256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1419" y="1611188"/>
            <a:ext cx="426757" cy="3718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67178D3D-D57E-D388-DD85-B06963CFD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61" y="2431577"/>
            <a:ext cx="426757" cy="371888"/>
          </a:xfrm>
          <a:prstGeom prst="rect">
            <a:avLst/>
          </a:prstGeom>
        </p:spPr>
      </p:pic>
      <p:pic>
        <p:nvPicPr>
          <p:cNvPr id="13" name="Chỗ dành sẵn cho Nội dung 5" descr="Ảnh có chứa bò sát, cỏ, thằn lằn, ngoài trời&#10;&#10;Mô tả được tạo tự động">
            <a:extLst>
              <a:ext uri="{FF2B5EF4-FFF2-40B4-BE49-F238E27FC236}">
                <a16:creationId xmlns:a16="http://schemas.microsoft.com/office/drawing/2014/main" xmlns="" id="{31D17F81-6799-CF37-F982-E64B76E5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1576" b="2"/>
          <a:stretch/>
        </p:blipFill>
        <p:spPr>
          <a:xfrm>
            <a:off x="398886" y="7769796"/>
            <a:ext cx="3517119" cy="3675536"/>
          </a:xfrm>
          <a:prstGeom prst="rect">
            <a:avLst/>
          </a:prstGeom>
        </p:spPr>
      </p:pic>
      <p:pic>
        <p:nvPicPr>
          <p:cNvPr id="20" name="Chỗ dành sẵn cho Nội dung 4" descr="Ảnh có chứa bò sát, thằn lằn">
            <a:extLst>
              <a:ext uri="{FF2B5EF4-FFF2-40B4-BE49-F238E27FC236}">
                <a16:creationId xmlns:a16="http://schemas.microsoft.com/office/drawing/2014/main" xmlns="" id="{63FD7C89-DC02-5E50-3E8F-9E948D509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32566" b="-2"/>
          <a:stretch/>
        </p:blipFill>
        <p:spPr>
          <a:xfrm>
            <a:off x="4224930" y="7759224"/>
            <a:ext cx="3537345" cy="3696679"/>
          </a:xfrm>
          <a:prstGeom prst="rect">
            <a:avLst/>
          </a:prstGeom>
        </p:spPr>
      </p:pic>
      <p:pic>
        <p:nvPicPr>
          <p:cNvPr id="21" name="Hình ảnh 20" descr="Ảnh có chứa bò sát, thằn lằn&#10;&#10;Mô tả được tạo tự động">
            <a:extLst>
              <a:ext uri="{FF2B5EF4-FFF2-40B4-BE49-F238E27FC236}">
                <a16:creationId xmlns:a16="http://schemas.microsoft.com/office/drawing/2014/main" xmlns="" id="{14C3E848-F960-05DA-112C-44BA40AFCD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20162" b="1"/>
          <a:stretch/>
        </p:blipFill>
        <p:spPr>
          <a:xfrm>
            <a:off x="8076590" y="7771115"/>
            <a:ext cx="3517120" cy="367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399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A6D8B87-AF10-CE18-46DE-3532212280B4}"/>
              </a:ext>
            </a:extLst>
          </p:cNvPr>
          <p:cNvSpPr txBox="1"/>
          <p:nvPr/>
        </p:nvSpPr>
        <p:spPr>
          <a:xfrm>
            <a:off x="1147372" y="2815201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bò sát, thằn lằn&#10;&#10;Mô tả được tạo tự động">
            <a:extLst>
              <a:ext uri="{FF2B5EF4-FFF2-40B4-BE49-F238E27FC236}">
                <a16:creationId xmlns:a16="http://schemas.microsoft.com/office/drawing/2014/main" xmlns="" id="{03CFC4FC-0513-6890-C4CA-28EAD9855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13111" b="2"/>
          <a:stretch/>
        </p:blipFill>
        <p:spPr>
          <a:xfrm>
            <a:off x="4639055" y="0"/>
            <a:ext cx="3731799" cy="3383280"/>
          </a:xfrm>
          <a:prstGeom prst="rect">
            <a:avLst/>
          </a:prstGeom>
        </p:spPr>
      </p:pic>
      <p:pic>
        <p:nvPicPr>
          <p:cNvPr id="11" name="Hình ảnh 10" descr="Ảnh có chứa bò sát, ngoài trời, thằn lằn, trải&#10;&#10;Mô tả được tạo tự động">
            <a:extLst>
              <a:ext uri="{FF2B5EF4-FFF2-40B4-BE49-F238E27FC236}">
                <a16:creationId xmlns:a16="http://schemas.microsoft.com/office/drawing/2014/main" xmlns="" id="{9CB15F47-1A88-409F-E36E-0E2EC4E9F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8324" b="-3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13" name="Hình ảnh 12" descr="Ảnh có chứa bò sát, thằn lằn, xanh lục">
            <a:extLst>
              <a:ext uri="{FF2B5EF4-FFF2-40B4-BE49-F238E27FC236}">
                <a16:creationId xmlns:a16="http://schemas.microsoft.com/office/drawing/2014/main" xmlns="" id="{EF42638F-1968-66DE-2FBF-DD1AECEDB4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r="-2" b="10703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14" name="Mũi tên: Phải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EAEFE88-390C-C989-7EED-8D1E31917073}"/>
              </a:ext>
            </a:extLst>
          </p:cNvPr>
          <p:cNvSpPr/>
          <p:nvPr/>
        </p:nvSpPr>
        <p:spPr>
          <a:xfrm>
            <a:off x="472021" y="6253287"/>
            <a:ext cx="675351" cy="5186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94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A5F8301-0305-1FC8-AEDF-EF1CA47F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cây, ngoài trời, con chim, chim gõ kiến">
            <a:extLst>
              <a:ext uri="{FF2B5EF4-FFF2-40B4-BE49-F238E27FC236}">
                <a16:creationId xmlns:a16="http://schemas.microsoft.com/office/drawing/2014/main" xmlns="" id="{F25F8336-1EA0-58B2-4C56-021096BAE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44" y="230875"/>
            <a:ext cx="8599380" cy="5701573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351B555-75BB-5929-0D9D-E0B66469FC5F}"/>
              </a:ext>
            </a:extLst>
          </p:cNvPr>
          <p:cNvSpPr txBox="1"/>
          <p:nvPr/>
        </p:nvSpPr>
        <p:spPr>
          <a:xfrm>
            <a:off x="4648855" y="6066698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̃i tên: Phải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AE699972-3E7F-99EE-E5D8-1B5E55695B4D}"/>
              </a:ext>
            </a:extLst>
          </p:cNvPr>
          <p:cNvSpPr/>
          <p:nvPr/>
        </p:nvSpPr>
        <p:spPr>
          <a:xfrm>
            <a:off x="625151" y="6223518"/>
            <a:ext cx="746449" cy="55050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9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61D0AB1-D3CE-4A76-9E54-32567C599DC6}"/>
  <p:tag name="ISPRING_RESOURCE_FOLDER" val="C:\Users\Admin\Desktop\LTVC-Tuan23-Ly\giáo án ltvc tuần 23\"/>
  <p:tag name="ISPRING_PRESENTATION_PATH" val="C:\Users\Admin\Desktop\LTVC-Tuan23-Ly\giáo án ltvc tuần 23.pptx"/>
  <p:tag name="ISPRING_PROJECT_VERSION" val="9"/>
  <p:tag name="ISPRING_PROJECT_FOLDER_UPDATED" val="1"/>
  <p:tag name="ISPRING_SCREEN_RECS_UPDATED" val="C:\Users\Admin\Desktop\LTVC-Tuan23-Ly\giáo án ltvc tuần 23\"/>
  <p:tag name="FLASHSPRING_ZOOM_TAG" val="66"/>
  <p:tag name="ISPRING_PRESENTATION_INFO_2" val="&lt;?xml version=&quot;1.0&quot; encoding=&quot;UTF-8&quot; standalone=&quot;no&quot; ?&gt;&#10;&lt;presentation2&gt;&#10;&#10;  &lt;slides&gt;&#10;    &lt;slide id=&quot;{A0E990D9-135C-4F6E-B06A-191169916359}&quot; pptId=&quot;2007577127&quot;/&gt;&#10;    &lt;slide id=&quot;{81F62EA8-9267-4568-BBAB-A1E7E2D0AA0A}&quot; pptId=&quot;2007577135&quot;/&gt;&#10;    &lt;slide id=&quot;{39D2F762-32C7-4009-9FA8-F335A3E5D05D}&quot; pptId=&quot;2007577140&quot;/&gt;&#10;    &lt;slide id=&quot;{153EC557-4A39-40F4-82F7-BFE30CCDACD7}&quot; pptId=&quot;2007577123&quot;/&gt;&#10;    &lt;slide id=&quot;{672D697B-E5EC-4B1D-ABB6-7063E16A39CD}&quot; pptId=&quot;321&quot;/&gt;&#10;    &lt;slide id=&quot;{588DB5D0-B57E-4C07-843C-71E943152863}&quot; pptId=&quot;2007577137&quot;/&gt;&#10;    &lt;slide id=&quot;{71E3F70D-1B85-42DE-B1BC-3BFB088EB922}&quot; pptId=&quot;2007577143&quot;/&gt;&#10;    &lt;slide id=&quot;{35DAFBE5-A05C-4BAF-9285-77BE68F5A64B}&quot; pptId=&quot;2007577145&quot;/&gt;&#10;    &lt;slide id=&quot;{65F730F1-8FB8-408F-8AD3-76A03FBFA350}&quot; pptId=&quot;2007577130&quot;/&gt;&#10;    &lt;slide id=&quot;{94B5294B-455D-413B-9165-3A6DD16D6B42}&quot; pptId=&quot;2007577153&quot;/&gt;&#10;    &lt;slide id=&quot;{BF4936D9-7724-47D4-9C89-1AAF1F090F43}&quot; pptId=&quot;2007577129&quot;/&gt;&#10;    &lt;slide id=&quot;{7A0F819E-049A-4F7E-A445-B0EB37679623}&quot; pptId=&quot;2007577124&quot;/&gt;&#10;    &lt;slide id=&quot;{047D201E-7834-485A-A0A4-E2828E48BDD4}&quot; pptId=&quot;2007577132&quot;/&gt;&#10;    &lt;slide id=&quot;{586824D8-CBE1-4DC1-8FC4-EFD866821E5C}&quot; pptId=&quot;2007577134&quot;/&gt;&#10;    &lt;slide id=&quot;{D0FA8E76-B71E-4A55-B8A7-E1163E6DA48A}&quot; pptId=&quot;322&quot;/&gt;&#10;    &lt;slide id=&quot;{B903CD3C-072E-43D8-A1DB-445478E0C9B7}&quot; pptId=&quot;2007577138&quot;/&gt;&#10;    &lt;slide id=&quot;{A4C4CF54-23F6-4621-BF18-C97A50C02457}&quot; pptId=&quot;2007577147&quot;/&gt;&#10;  &lt;/slides&gt;&#10;&#10;  &lt;narration&gt;&#10;    &lt;audioTracks&gt;&#10;      &lt;audioTrack muted=&quot;false&quot; name=&quot;african-inspiration-3290&quot; resource=&quot;a81c1259&quot; slideId=&quot;{94B5294B-455D-413B-9165-3A6DD16D6B42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F730F1-8FB8-408F-8AD3-76A03FBFA350}"/>
  <p:tag name="GENSWF_ADVANCE_TIME" val="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4B5294B-455D-413B-9165-3A6DD16D6B42}"/>
  <p:tag name="GENSWF_ADVANCE_TIME" val="93.189"/>
  <p:tag name="TIMING" val="|11.351|7.549|11.09|7.163|9.077|9.482|7.169|7.873|5.776|5.07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F4936D9-7724-47D4-9C89-1AAF1F090F43}"/>
  <p:tag name="GENSWF_ADVANCE_TIME" val="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47D201E-7834-485A-A0A4-E2828E48BDD4}"/>
  <p:tag name="GENSWF_ADVANCE_TIME" val="5"/>
  <p:tag name="TIMING" val="|0.001|0.5|0.5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6824D8-CBE1-4DC1-8FC4-EFD866821E5C}"/>
  <p:tag name="GENSWF_ADVANCE_TIME" val="5"/>
  <p:tag name="TIMING" val="|0.001|0.001|0.5|0.5|0.5|0.5|0.5|0.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4C4CF54-23F6-4621-BF18-C97A50C02457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0E990D9-135C-4F6E-B06A-191169916359}"/>
  <p:tag name="GENSWF_ADVANCE_TIME" val="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1F62EA8-9267-4568-BBAB-A1E7E2D0AA0A}"/>
  <p:tag name="GENSWF_ADVANCE_TIME" val="3"/>
  <p:tag name="TIMING" val="|0.00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3EC557-4A39-40F4-82F7-BFE30CCDACD7}"/>
  <p:tag name="GENSWF_ADVANCE_TIME" val="5"/>
  <p:tag name="TIMING" val="|0.001|0.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8DB5D0-B57E-4C07-843C-71E943152863}"/>
  <p:tag name="GENSWF_ADVANCE_TIME" val="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1E3F70D-1B85-42DE-B1BC-3BFB088EB922}"/>
  <p:tag name="GENSWF_ADVANCE_TIME" val="5"/>
  <p:tag name="TIMING" val="|0.5|0.01|0.01|0.01|0.01|0.01|0.01|0.01|0.01|0.01|0.01|0.01|0.01|0.01|0.01|0.01|0.01|0.01|0.01|0.01|0.01|0.01|0.01|0.01|0.01|0.01|0.01|0.01|0.01|0.01|0.01|0.01|0.01|0.01|0.01|0.01|0.01|0.01|0.01|0.01|0.01|0.01|0.01|0.01|0.01|0.01|0.01|0.01|0.01|0.0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5DAFBE5-A05C-4BAF-9285-77BE68F5A64B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0FA8E76-B71E-4A55-B8A7-E1163E6DA48A}"/>
  <p:tag name="GENSWF_ADVANCE_TIME" val="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903CD3C-072E-43D8-A1DB-445478E0C9B7}"/>
  <p:tag name="GENSWF_ADVANCE_TIME" val="5"/>
  <p:tag name="ISPRING_CUSTOM_TIMING_USED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377</Words>
  <Application>Microsoft Office PowerPoint</Application>
  <PresentationFormat>Custom</PresentationFormat>
  <Paragraphs>139</Paragraphs>
  <Slides>15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Lý Trần</dc:creator>
  <cp:lastModifiedBy>A</cp:lastModifiedBy>
  <cp:revision>49</cp:revision>
  <dcterms:created xsi:type="dcterms:W3CDTF">2023-02-21T10:22:23Z</dcterms:created>
  <dcterms:modified xsi:type="dcterms:W3CDTF">2024-05-20T12:40:03Z</dcterms:modified>
</cp:coreProperties>
</file>